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9E1AD-DB59-45E2-A789-03CB23C68AFF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84FA-222A-4526-BD2B-23549A438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632CA-2308-46E6-BD62-BD0B9D40344D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CA8C-E949-4BBF-905E-29CDAB5A8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4E3EC-4F76-4EA9-A532-FA7C02EE00B3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A41CA-510B-4BAF-86A0-94DF2B242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A488-AB22-4159-9B26-8FF09A282BAE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911A8-2448-4D4E-B11F-8773D080F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B8AE-0FC7-4194-BFFF-55B943F0D332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E61AE-875A-46AE-A6AE-5A38CEA9A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3E0A-C40D-4D4C-BFDF-938FC0FA53C6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84086-17AD-4070-A751-6F7782676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C4D36-59FF-47AE-8880-B2328319416B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D21E-B851-40BB-A087-60E861B95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8FB9-0190-4545-90FF-140F6367A02C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2F19-A76A-4373-B701-485433B10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2358-DCFF-4206-AE97-87D79A8CBC6A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45E5-57C9-4AFE-8007-5C943AF4D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2E25-282E-4FEA-9E00-97BB83D86819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6D187-B0A9-4098-8422-EFA39C74F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F4F1A-0698-4F9B-858B-A3FD99346FB0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25C69-88EC-4E66-B1E3-4297C0A90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BFD736-49E0-4845-ABEA-A67F2739CFB1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B1F6F2-B9FF-4A34-8735-D91C12EC8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Формулы сокращенного умножения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538" y="85725"/>
            <a:ext cx="7400925" cy="668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979613" y="1484313"/>
            <a:ext cx="3529012" cy="504825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227763" y="3789363"/>
            <a:ext cx="1296987" cy="50323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227763" y="5661025"/>
            <a:ext cx="1296987" cy="504825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227763" y="1844675"/>
            <a:ext cx="1296987" cy="504825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979613" y="2781300"/>
            <a:ext cx="3529012" cy="503238"/>
          </a:xfrm>
          <a:prstGeom prst="rect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227763" y="2528888"/>
            <a:ext cx="1296987" cy="504825"/>
          </a:xfrm>
          <a:prstGeom prst="rect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227763" y="6294438"/>
            <a:ext cx="1296987" cy="504825"/>
          </a:xfrm>
          <a:prstGeom prst="rect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79613" y="4149725"/>
            <a:ext cx="3529012" cy="503238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227763" y="1233488"/>
            <a:ext cx="1296987" cy="503237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227763" y="5013325"/>
            <a:ext cx="1296987" cy="503238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79613" y="5516563"/>
            <a:ext cx="3529012" cy="396875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227763" y="657225"/>
            <a:ext cx="1296987" cy="395288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227763" y="3230563"/>
            <a:ext cx="1296987" cy="396875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223000" y="4411663"/>
            <a:ext cx="1296988" cy="396875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" grpId="0" animBg="1"/>
      <p:bldP spid="27" grpId="0" animBg="1"/>
      <p:bldP spid="28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333375"/>
            <a:ext cx="87645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04813"/>
            <a:ext cx="88471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2349500"/>
            <a:ext cx="878681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260350"/>
            <a:ext cx="8859838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 l="44138" t="63832" r="25369" b="20451"/>
          <a:stretch>
            <a:fillRect/>
          </a:stretch>
        </p:blipFill>
        <p:spPr bwMode="auto">
          <a:xfrm>
            <a:off x="2374900" y="2222500"/>
            <a:ext cx="27019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847725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6250"/>
            <a:ext cx="85645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3" y="260350"/>
            <a:ext cx="9088437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213100"/>
            <a:ext cx="86915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89185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8" y="2997200"/>
            <a:ext cx="8672512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84175"/>
            <a:ext cx="8888413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538" y="85725"/>
            <a:ext cx="7400925" cy="668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 стрелкой 4"/>
          <p:cNvCxnSpPr/>
          <p:nvPr/>
        </p:nvCxnSpPr>
        <p:spPr>
          <a:xfrm>
            <a:off x="5435600" y="1628775"/>
            <a:ext cx="833438" cy="504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35600" y="1628775"/>
            <a:ext cx="854075" cy="2376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435600" y="1628775"/>
            <a:ext cx="854075" cy="4248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148263" y="3184525"/>
            <a:ext cx="1223962" cy="3484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148263" y="2816225"/>
            <a:ext cx="1223962" cy="368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435600" y="1557338"/>
            <a:ext cx="854075" cy="2951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435600" y="4508500"/>
            <a:ext cx="833438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95" name="Прямая со стрелкой 8194"/>
          <p:cNvCxnSpPr/>
          <p:nvPr/>
        </p:nvCxnSpPr>
        <p:spPr>
          <a:xfrm flipV="1">
            <a:off x="5435600" y="765175"/>
            <a:ext cx="936625" cy="5111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435600" y="3429000"/>
            <a:ext cx="833438" cy="2447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5435600" y="4652963"/>
            <a:ext cx="936625" cy="12239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Calibri</vt:lpstr>
      <vt:lpstr>Arial</vt:lpstr>
      <vt:lpstr>Тема Office</vt:lpstr>
      <vt:lpstr>Формулы сокращенного умножения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сокращенного умножения</dc:title>
  <dc:creator>Наталья</dc:creator>
  <cp:lastModifiedBy>user</cp:lastModifiedBy>
  <cp:revision>7</cp:revision>
  <dcterms:created xsi:type="dcterms:W3CDTF">2016-03-10T17:12:56Z</dcterms:created>
  <dcterms:modified xsi:type="dcterms:W3CDTF">2016-04-06T05:11:44Z</dcterms:modified>
</cp:coreProperties>
</file>