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madjack.ru/assets_c/2010/03/hosting-thumb-520x324-358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s39.radikal.ru/i083/1002/13/ed0f267a6aaa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://www.prinet.ru/yandex-srch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soft.oszone.net/images/screenshot/?soft=9892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netprofessional.ru/uploads/posts/1200855780_sc3-2a.gi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ledinn.ru/userfiles/burevestnik(1)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lavpoker.ru/spaw2/temp/images/uploaded_87dacf6a70d0714836c313a100dcf968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6" descr="i?id=142831980-04"/>
          <p:cNvPicPr>
            <a:picLocks noChangeAspect="1" noChangeArrowheads="1"/>
          </p:cNvPicPr>
          <p:nvPr/>
        </p:nvPicPr>
        <p:blipFill>
          <a:blip r:embed="rId2">
            <a:lum bright="54000" contrast="-30000"/>
          </a:blip>
          <a:srcRect/>
          <a:stretch>
            <a:fillRect/>
          </a:stretch>
        </p:blipFill>
        <p:spPr bwMode="auto">
          <a:xfrm>
            <a:off x="3286116" y="500042"/>
            <a:ext cx="5357858" cy="428628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643306" y="928670"/>
            <a:ext cx="45005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i="1" u="sng" dirty="0" smtClean="0">
                <a:solidFill>
                  <a:schemeClr val="accent1">
                    <a:lumMod val="75000"/>
                  </a:schemeClr>
                </a:solidFill>
                <a:latin typeface="Mistral" pitchFamily="66" charset="0"/>
              </a:rPr>
              <a:t>Электронная </a:t>
            </a:r>
            <a:br>
              <a:rPr lang="ru-RU" sz="6000" i="1" u="sng" dirty="0" smtClean="0">
                <a:solidFill>
                  <a:schemeClr val="accent1">
                    <a:lumMod val="75000"/>
                  </a:schemeClr>
                </a:solidFill>
                <a:latin typeface="Mistral" pitchFamily="66" charset="0"/>
              </a:rPr>
            </a:br>
            <a:r>
              <a:rPr lang="ru-RU" sz="6000" i="1" u="sng" dirty="0" smtClean="0">
                <a:solidFill>
                  <a:schemeClr val="accent1">
                    <a:lumMod val="75000"/>
                  </a:schemeClr>
                </a:solidFill>
                <a:latin typeface="Mistral" pitchFamily="66" charset="0"/>
              </a:rPr>
              <a:t>коммерция </a:t>
            </a:r>
            <a:br>
              <a:rPr lang="ru-RU" sz="6000" i="1" u="sng" dirty="0" smtClean="0">
                <a:solidFill>
                  <a:schemeClr val="accent1">
                    <a:lumMod val="75000"/>
                  </a:schemeClr>
                </a:solidFill>
                <a:latin typeface="Mistral" pitchFamily="66" charset="0"/>
              </a:rPr>
            </a:br>
            <a:r>
              <a:rPr lang="ru-RU" sz="6000" i="1" u="sng" dirty="0" smtClean="0">
                <a:solidFill>
                  <a:schemeClr val="accent1">
                    <a:lumMod val="75000"/>
                  </a:schemeClr>
                </a:solidFill>
                <a:latin typeface="Mistral" pitchFamily="66" charset="0"/>
              </a:rPr>
              <a:t>в Интернете</a:t>
            </a:r>
            <a:endParaRPr lang="ru-RU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6116" y="557214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Презентация к уроку информатики</a:t>
            </a:r>
            <a:endParaRPr lang="ru-RU" sz="24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14282" y="214290"/>
            <a:ext cx="7715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1"/>
                </a:solidFill>
                <a:latin typeface="Informal Roman" pitchFamily="66" charset="0"/>
              </a:rPr>
              <a:t>Электронная коммерция </a:t>
            </a:r>
          </a:p>
          <a:p>
            <a:pPr algn="ctr"/>
            <a:r>
              <a:rPr lang="ru-RU" sz="3200" b="1" i="1" dirty="0" smtClean="0">
                <a:solidFill>
                  <a:schemeClr val="accent1"/>
                </a:solidFill>
                <a:latin typeface="Informal Roman" pitchFamily="66" charset="0"/>
              </a:rPr>
              <a:t>в Интернете — это коммерческая деятельность в сфере рекламы и распространения товаров и услуг посредством использования сети Интернет.</a:t>
            </a:r>
            <a:endParaRPr lang="ru-RU" sz="3200" dirty="0"/>
          </a:p>
        </p:txBody>
      </p:sp>
      <p:pic>
        <p:nvPicPr>
          <p:cNvPr id="9" name="Picture 5" descr="i?id=212895457-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214686"/>
            <a:ext cx="3024188" cy="1741487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85720" y="5072074"/>
            <a:ext cx="75009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Informal Roman" pitchFamily="66" charset="0"/>
              </a:rPr>
              <a:t>В настоящее время электронная коммерция быстро развивается и, по статистике, уже более 200 миллионов человек во всем мире регулярно совершают покупки в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Informal Roman" pitchFamily="66" charset="0"/>
              </a:rPr>
              <a:t>Интернет-магазинах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Informal Roman" pitchFamily="66" charset="0"/>
              </a:rPr>
              <a:t>.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72152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 smtClean="0">
                <a:solidFill>
                  <a:schemeClr val="accent1"/>
                </a:solidFill>
                <a:latin typeface="Informal Roman" pitchFamily="66" charset="0"/>
              </a:rPr>
              <a:t>Хостинг</a:t>
            </a:r>
            <a:r>
              <a:rPr lang="ru-RU" sz="3200" b="1" i="1" dirty="0" smtClean="0">
                <a:solidFill>
                  <a:schemeClr val="accent1"/>
                </a:solidFill>
                <a:latin typeface="Informal Roman" pitchFamily="66" charset="0"/>
              </a:rPr>
              <a:t> – это услуга по размещению информации во Всемирной паутине.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3" name="Picture 7" descr="Картинка 76 из 20033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785926"/>
            <a:ext cx="6192838" cy="266541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0034" y="4771275"/>
            <a:ext cx="7358114" cy="172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Informal Roman" pitchFamily="66" charset="0"/>
              </a:rPr>
              <a:t>Хостинг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Informal Roman" pitchFamily="66" charset="0"/>
              </a:rPr>
              <a:t> включает в себя предоставление дискового пространства для размещения Web-сайтов на Web-серверах, предоставления к ним доступа по каналу связи с определенной пропускной способностью, а также прав администрирования сайта.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Informal Roman" pitchFamily="66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Informal Roman" pitchFamily="66" charset="0"/>
              </a:rPr>
            </a:br>
            <a:endParaRPr lang="ru-RU" b="1" dirty="0" smtClean="0">
              <a:solidFill>
                <a:schemeClr val="accent1">
                  <a:lumMod val="75000"/>
                </a:schemeClr>
              </a:solidFill>
              <a:latin typeface="Informal Roman" pitchFamily="66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75009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1"/>
                </a:solidFill>
                <a:latin typeface="Informal Roman" pitchFamily="66" charset="0"/>
              </a:rPr>
              <a:t>Реклама в Интернете – это особый вид рекламы, который использует различные интернет-средства</a:t>
            </a:r>
            <a:endParaRPr lang="ru-RU" sz="3200" dirty="0"/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 flipH="1">
            <a:off x="2555875" y="2205038"/>
            <a:ext cx="503238" cy="6477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4714876" y="2214554"/>
            <a:ext cx="504825" cy="57626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3105835"/>
            <a:ext cx="2714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kern="10" dirty="0" smtClean="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контекстная - рядом</a:t>
            </a:r>
          </a:p>
          <a:p>
            <a:pPr algn="ctr"/>
            <a:r>
              <a:rPr lang="ru-RU" i="1" kern="10" dirty="0" smtClean="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с </a:t>
            </a:r>
            <a:r>
              <a:rPr lang="ru-RU" i="1" kern="10" dirty="0" err="1" smtClean="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результами</a:t>
            </a:r>
            <a:r>
              <a:rPr lang="ru-RU" i="1" kern="10" dirty="0" smtClean="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 поиска</a:t>
            </a:r>
            <a:endParaRPr lang="ru-RU" i="1" kern="10" dirty="0">
              <a:ln w="9525">
                <a:solidFill>
                  <a:schemeClr val="accent1"/>
                </a:solidFill>
                <a:round/>
                <a:headEnd/>
                <a:tailEnd/>
              </a:ln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3105835"/>
            <a:ext cx="2857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kern="10" dirty="0" err="1" smtClean="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медийная</a:t>
            </a:r>
            <a:r>
              <a:rPr lang="ru-RU" i="1" kern="10" dirty="0" smtClean="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 - в форме</a:t>
            </a:r>
          </a:p>
          <a:p>
            <a:pPr algn="ctr"/>
            <a:r>
              <a:rPr lang="ru-RU" i="1" kern="10" dirty="0" err="1" smtClean="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баннерной</a:t>
            </a:r>
            <a:r>
              <a:rPr lang="ru-RU" i="1" kern="10" dirty="0" smtClean="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 ссылки</a:t>
            </a:r>
            <a:endParaRPr lang="ru-RU" i="1" kern="10" dirty="0">
              <a:ln w="9525">
                <a:solidFill>
                  <a:schemeClr val="accent1"/>
                </a:solidFill>
                <a:round/>
                <a:headEnd/>
                <a:tailEnd/>
              </a:ln>
              <a:solidFill>
                <a:schemeClr val="accent1"/>
              </a:solidFill>
              <a:latin typeface="Arial"/>
              <a:cs typeface="Arial"/>
            </a:endParaRPr>
          </a:p>
        </p:txBody>
      </p:sp>
      <p:pic>
        <p:nvPicPr>
          <p:cNvPr id="7" name="Picture 10" descr="Картинка 14 из 1756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653" y="4192588"/>
            <a:ext cx="3272654" cy="2236808"/>
          </a:xfrm>
          <a:prstGeom prst="rect">
            <a:avLst/>
          </a:prstGeom>
          <a:noFill/>
        </p:spPr>
      </p:pic>
      <p:pic>
        <p:nvPicPr>
          <p:cNvPr id="8" name="Picture 12" descr="Картинка 10 из 10190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4214818"/>
            <a:ext cx="3409739" cy="21431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77867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1"/>
                </a:solidFill>
                <a:latin typeface="Informal Roman" pitchFamily="66" charset="0"/>
              </a:rPr>
              <a:t>Доска объявлений – это сайт аналогичный обычным рекламным газетам.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3" name="Picture 8" descr="Картинка 106 из 2401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4075" y="1989138"/>
            <a:ext cx="3852863" cy="279082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5000636"/>
            <a:ext cx="75724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Informal Roman" pitchFamily="66" charset="0"/>
              </a:rPr>
              <a:t>Простейшим вариантом электронной торговли являются виртуальные доски объявлений, где продавцы и покупатели просто обмениваются информацией о предлагаемом товаре (аналог газеты «Из рук в руки»).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76438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1"/>
                </a:solidFill>
                <a:latin typeface="Informal Roman" pitchFamily="66" charset="0"/>
              </a:rPr>
              <a:t>Интернет-аукцион – это аукцион, проводящийся посредством Интернета дистанционно. </a:t>
            </a:r>
            <a:endParaRPr lang="ru-RU" sz="3200" dirty="0"/>
          </a:p>
        </p:txBody>
      </p:sp>
      <p:pic>
        <p:nvPicPr>
          <p:cNvPr id="3" name="Picture 5" descr="Картинка 13 из 51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7" y="1857364"/>
            <a:ext cx="3715443" cy="27146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4282" y="4929198"/>
            <a:ext cx="7786742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Informal Roman" pitchFamily="66" charset="0"/>
              </a:rPr>
              <a:t>Интересной формой электронной торговли являются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  <a:latin typeface="Informal Roman" pitchFamily="66" charset="0"/>
              </a:rPr>
              <a:t>Интернет-аукционы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Informal Roman" pitchFamily="66" charset="0"/>
              </a:rPr>
              <a:t>. На такие аукционы выставляются самые разные товары: произведения искусства, компьютерная техника, автомобили и т. д.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457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chemeClr val="accent1"/>
                </a:solidFill>
                <a:latin typeface="Informal Roman" pitchFamily="66" charset="0"/>
              </a:rPr>
              <a:t>Интернет-магазин – это </a:t>
            </a:r>
            <a:r>
              <a:rPr lang="ru-RU" sz="3200" b="1" i="1" dirty="0" err="1" smtClean="0">
                <a:solidFill>
                  <a:schemeClr val="accent1"/>
                </a:solidFill>
                <a:latin typeface="Informal Roman" pitchFamily="66" charset="0"/>
              </a:rPr>
              <a:t>веб-сайт</a:t>
            </a:r>
            <a:r>
              <a:rPr lang="ru-RU" sz="3200" b="1" i="1" dirty="0" smtClean="0">
                <a:solidFill>
                  <a:schemeClr val="accent1"/>
                </a:solidFill>
                <a:latin typeface="Informal Roman" pitchFamily="66" charset="0"/>
              </a:rPr>
              <a:t>, рекламирующий товар или услугу, принимающий заказы на покупку, предлагающий выбор варианта расчёта, способа получения заказа и выписывающий счёт на оплату. </a:t>
            </a:r>
            <a:endParaRPr lang="ru-RU" sz="3200" dirty="0"/>
          </a:p>
        </p:txBody>
      </p:sp>
      <p:pic>
        <p:nvPicPr>
          <p:cNvPr id="3" name="Picture 5" descr="burevestnik(1)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500174"/>
            <a:ext cx="3352800" cy="3810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75724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chemeClr val="accent1"/>
                </a:solidFill>
                <a:latin typeface="Informal Roman" pitchFamily="66" charset="0"/>
              </a:rPr>
              <a:t>Цифровые деньги – это специальное платёжное средство в электронном виде, которое находится на электронном носителе в распоряжении пользователя. </a:t>
            </a:r>
          </a:p>
          <a:p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214686"/>
            <a:ext cx="3357586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Informal Roman" pitchFamily="66" charset="0"/>
              </a:rPr>
              <a:t>Цифровые (электронные) деньги выпускают специальные организации для развития и финансирования своей деятельности</a:t>
            </a:r>
          </a:p>
        </p:txBody>
      </p:sp>
      <p:pic>
        <p:nvPicPr>
          <p:cNvPr id="9" name="Picture 11" descr="Картинка 104 из 2150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t="20792"/>
          <a:stretch>
            <a:fillRect/>
          </a:stretch>
        </p:blipFill>
        <p:spPr bwMode="auto">
          <a:xfrm>
            <a:off x="3571868" y="3286124"/>
            <a:ext cx="4429125" cy="26320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дзаголовок 13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421484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Презентация по информатике выполнили ученики 8 «а» класса МОУ СОШ № 3 </a:t>
            </a:r>
          </a:p>
          <a:p>
            <a:pPr algn="ctr"/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Какимов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Азамат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Тулеева Зарина </a:t>
            </a: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Бородина Даша</a:t>
            </a:r>
          </a:p>
          <a:p>
            <a:pPr algn="ctr">
              <a:buNone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Руководитель </a:t>
            </a:r>
          </a:p>
          <a:p>
            <a:pPr algn="ctr">
              <a:buNone/>
            </a:pP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Харитоненко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Наталья Владимировна.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857760"/>
            <a:ext cx="2000264" cy="146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4786322"/>
            <a:ext cx="1285884" cy="1630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122</TotalTime>
  <Words>284</Words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ЭЛЕКТРОННАЯ КОММЕРЦИЯ</dc:title>
  <cp:lastModifiedBy>User</cp:lastModifiedBy>
  <cp:revision>27</cp:revision>
  <dcterms:modified xsi:type="dcterms:W3CDTF">2011-03-10T07:21:38Z</dcterms:modified>
</cp:coreProperties>
</file>