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IK5V/IqQL9WjT9qf8sG8Aw==" hashData="90OLpwJeQVb1l03/3nFj2nSXT2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337BC0-C76E-4EF8-B88A-F5EB8FE67152}" type="datetimeFigureOut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A6F6B3-4357-4AD4-9413-617F2B26C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CEE3E8-E82C-4127-9351-CCFC982829E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9DC715-1571-4626-ADE5-1E9EF3FACA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2A34-0B03-476C-B977-BF4CEB5628BA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5366-5320-489C-9639-1704C8637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915C-23F0-4433-A275-33FABD5452B7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D7CF-BF16-4AC2-AC1D-6E119310B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CD0B9-DDC1-4195-BF64-A214C5F98CA1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AA745-C911-4411-A66C-6F7265E4A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E93A7-8DC0-42F9-A856-F245CBF9A3B8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01FB7-3503-460E-8206-933DB223F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1ABA-B897-419E-A879-2A00D13AB8C1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4F16-AB9B-4626-9AA6-8F2D70C24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87DB-8291-43C4-842D-F995F0051813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C32C-C2C2-419E-B353-C33C1B5D4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F3400-AF59-4AFB-8123-702A86FA448D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2BAA-24D4-4B58-860A-48A6093DB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99C-A3A6-443E-AB3B-97E19E6B3071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43B4-1AA9-400F-899A-0A222958E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704C-CFBE-4887-A2A4-62E38F308DA6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F813-4A4C-44C3-AE7C-F97D3818E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B2B3-4406-4FF4-9EEF-E2F552100664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E8CE-2E13-4824-B7CA-0F1452ED6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4B04-488B-4C85-9666-A9D177FB6B81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7488-99E1-4FE2-842B-75E7619B1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C53D5A1-C363-451D-88CD-D55A649D8540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ru-RU"/>
              <a:t>Харитоненкно Н.В. МОУ СОШ № 56 г.Саратов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73A1FC4-F4EB-449D-AFFD-C59AC3864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sldNum="0" hdr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387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3068638"/>
            <a:ext cx="6400800" cy="1219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57D3A8-9171-4293-84D4-EE64C6694B47}" type="datetime1">
              <a:rPr lang="ru-RU"/>
              <a:pPr>
                <a:defRPr/>
              </a:pPr>
              <a:t>09.06.2016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227763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>
                <a:solidFill>
                  <a:srgbClr val="595959"/>
                </a:solidFill>
                <a:latin typeface="Arial" charset="0"/>
              </a:rPr>
              <a:t>Харитоненкно Н.В. МОУ «Гимназия №89» г.Саратов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Найдите</a:t>
            </a:r>
            <a:r>
              <a:rPr lang="ru-RU" sz="6000" b="1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значение</a:t>
            </a:r>
            <a:r>
              <a:rPr lang="ru-RU" sz="6000" b="1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степени:</a:t>
            </a:r>
            <a:endParaRPr lang="ru-RU" sz="6000" b="1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3</a:t>
            </a:r>
            <a:r>
              <a:rPr lang="ru-RU" sz="6000" baseline="30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3∙3∙3 = </a:t>
            </a:r>
          </a:p>
          <a:p>
            <a:pPr>
              <a:buFontTx/>
              <a:buNone/>
            </a:pPr>
            <a:r>
              <a:rPr lang="ru-RU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5</a:t>
            </a:r>
            <a:r>
              <a:rPr lang="ru-RU" sz="6000" baseline="30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5∙5 =</a:t>
            </a:r>
            <a:endParaRPr lang="en-US" sz="60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aseline="30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=2∙2∙2∙2∙2 =</a:t>
            </a:r>
          </a:p>
          <a:p>
            <a:pPr>
              <a:buFontTx/>
              <a:buNone/>
            </a:pPr>
            <a:r>
              <a:rPr lang="ru-RU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9</a:t>
            </a:r>
            <a:r>
              <a:rPr lang="ru-RU" sz="6000" baseline="30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9∙9∙9 = </a:t>
            </a:r>
            <a:endParaRPr lang="en-US" sz="60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b="1" smtClean="0">
              <a:latin typeface="Arial Black" pitchFamily="34" charset="0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5076825" y="2133600"/>
            <a:ext cx="7191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27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4427538" y="3140075"/>
            <a:ext cx="792162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25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5795963" y="4294188"/>
            <a:ext cx="79216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32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4787900" y="5373688"/>
            <a:ext cx="107950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729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2738" y="1989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3</a:t>
            </a:r>
            <a:r>
              <a:rPr lang="ru-RU" sz="6000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>
              <a:spcBef>
                <a:spcPct val="20000"/>
              </a:spcBef>
            </a:pPr>
            <a:r>
              <a:rPr lang="ru-RU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5</a:t>
            </a:r>
            <a:r>
              <a:rPr lang="ru-RU" sz="6000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marL="342900" indent="-342900">
              <a:spcBef>
                <a:spcPct val="20000"/>
              </a:spcBef>
            </a:pPr>
            <a:r>
              <a:rPr lang="ru-RU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>
              <a:spcBef>
                <a:spcPct val="20000"/>
              </a:spcBef>
            </a:pPr>
            <a:r>
              <a:rPr lang="ru-RU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9</a:t>
            </a:r>
            <a:r>
              <a:rPr lang="ru-RU" sz="6000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endParaRPr lang="en-US" sz="60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4800" b="1">
              <a:latin typeface="Arial Black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E4EAC0-94C0-4954-863C-A3522364A5DA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 animBg="1"/>
      <p:bldP spid="4102" grpId="0" animBg="1"/>
      <p:bldP spid="4103" grpId="0" animBg="1"/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214313" y="928688"/>
            <a:ext cx="7726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14650" algn="l"/>
              </a:tabLst>
            </a:pP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неизвестные компоненты</a:t>
            </a:r>
            <a:endParaRPr lang="ru-RU" sz="400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571500" y="2357438"/>
            <a:ext cx="307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х + </a:t>
            </a:r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605 = 700</a:t>
            </a:r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571500" y="3429000"/>
            <a:ext cx="3857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у × </a:t>
            </a:r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22 = 110</a:t>
            </a:r>
          </a:p>
        </p:txBody>
      </p:sp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642938" y="4572000"/>
            <a:ext cx="3643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169 = 21</a:t>
            </a:r>
          </a:p>
        </p:txBody>
      </p:sp>
      <p:sp>
        <p:nvSpPr>
          <p:cNvPr id="15366" name="Прямоугольник 6"/>
          <p:cNvSpPr>
            <a:spLocks noChangeArrowheads="1"/>
          </p:cNvSpPr>
          <p:nvPr/>
        </p:nvSpPr>
        <p:spPr bwMode="auto">
          <a:xfrm>
            <a:off x="5286375" y="2286000"/>
            <a:ext cx="3000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7 = </a:t>
            </a:r>
            <a:r>
              <a:rPr lang="en-US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000" b="1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Прямоугольник 7"/>
          <p:cNvSpPr>
            <a:spLocks noChangeArrowheads="1"/>
          </p:cNvSpPr>
          <p:nvPr/>
        </p:nvSpPr>
        <p:spPr bwMode="auto">
          <a:xfrm>
            <a:off x="5143500" y="3429000"/>
            <a:ext cx="3571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603</a:t>
            </a:r>
            <a:r>
              <a:rPr lang="ru-RU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– р = </a:t>
            </a:r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ru-RU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5072063" y="4572000"/>
            <a:ext cx="3643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14650" algn="l"/>
              </a:tabLst>
            </a:pPr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125</a:t>
            </a:r>
            <a:r>
              <a:rPr lang="ru-RU" sz="40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: с =</a:t>
            </a:r>
            <a:r>
              <a:rPr lang="ru-RU" sz="40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FC67F4-6A2D-44B5-B9BF-AB54C36E1062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ChangeArrowheads="1"/>
          </p:cNvSpPr>
          <p:nvPr/>
        </p:nvSpPr>
        <p:spPr bwMode="auto">
          <a:xfrm>
            <a:off x="0" y="571500"/>
            <a:ext cx="91440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 одном мешке было  </a:t>
            </a:r>
            <a:r>
              <a:rPr lang="ru-RU" sz="48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 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картофеля, а в другом </a:t>
            </a:r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2раза</a:t>
            </a:r>
            <a:endParaRPr lang="en-US" sz="40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больше.</a:t>
            </a:r>
            <a:endParaRPr lang="ru-RU" sz="4000">
              <a:solidFill>
                <a:srgbClr val="002060"/>
              </a:solidFill>
              <a:latin typeface="Palatino Linotype" pitchFamily="18" charset="0"/>
            </a:endParaRPr>
          </a:p>
          <a:p>
            <a:pPr eaLnBrk="0" hangingPunct="0"/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Сколько килограммов картофеля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было в двух мешках?</a:t>
            </a:r>
            <a:endParaRPr lang="en-US" sz="4000">
              <a:solidFill>
                <a:srgbClr val="002060"/>
              </a:solidFill>
              <a:latin typeface="Palatino Linotype" pitchFamily="18" charset="0"/>
            </a:endParaRPr>
          </a:p>
          <a:p>
            <a:pPr eaLnBrk="0" hangingPunct="0"/>
            <a:endParaRPr lang="en-US" sz="4000" b="1">
              <a:solidFill>
                <a:srgbClr val="002060"/>
              </a:solidFill>
              <a:latin typeface="Palatino Linotype" pitchFamily="18" charset="0"/>
              <a:cs typeface="Times New Roman" pitchFamily="18" charset="0"/>
            </a:endParaRPr>
          </a:p>
          <a:p>
            <a:pPr eaLnBrk="0" hangingPunct="0"/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а) 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б) 2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;    в) 3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;    г) 4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>
              <a:solidFill>
                <a:srgbClr val="990033"/>
              </a:solidFill>
              <a:latin typeface="Palatino Linotype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8BB5EF-535C-4B00-A63A-379A82C510C6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857250"/>
            <a:ext cx="9144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Саша решил  </a:t>
            </a:r>
            <a:r>
              <a:rPr lang="ru-RU" sz="48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задач, а Дима –</a:t>
            </a:r>
            <a:endParaRPr lang="en-US" sz="4000">
              <a:solidFill>
                <a:srgbClr val="00206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4 задачи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больше.</a:t>
            </a:r>
            <a:endParaRPr lang="ru-RU" sz="4000">
              <a:solidFill>
                <a:srgbClr val="00206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Сколько задач решили Саша и </a:t>
            </a:r>
            <a:endParaRPr lang="en-US" sz="4000">
              <a:solidFill>
                <a:srgbClr val="00206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Дима вместе?</a:t>
            </a:r>
            <a:endParaRPr lang="en-US" sz="4000">
              <a:solidFill>
                <a:srgbClr val="002060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hangingPunct="0"/>
            <a:endParaRPr lang="ru-RU" sz="4000" b="1">
              <a:solidFill>
                <a:srgbClr val="00206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4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400" b="1">
                <a:solidFill>
                  <a:srgbClr val="990033"/>
                </a:solidFill>
                <a:latin typeface="Book Antiqua" pitchFamily="18" charset="0"/>
                <a:cs typeface="Times New Roman" pitchFamily="18" charset="0"/>
              </a:rPr>
              <a:t> 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б) 6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4400" b="1">
                <a:solidFill>
                  <a:srgbClr val="990033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Book Antiqua" pitchFamily="18" charset="0"/>
                <a:cs typeface="Times New Roman" pitchFamily="18" charset="0"/>
              </a:rPr>
              <a:t>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в) 2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;    г)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+ 4.</a:t>
            </a:r>
            <a:endParaRPr lang="ru-RU" sz="4400" b="1">
              <a:solidFill>
                <a:srgbClr val="990033"/>
              </a:solidFill>
              <a:latin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79B9C4-2331-422D-9DF1-3A722BD913B8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9"/>
          <p:cNvSpPr>
            <a:spLocks noChangeArrowheads="1"/>
          </p:cNvSpPr>
          <p:nvPr/>
        </p:nvSpPr>
        <p:spPr bwMode="auto">
          <a:xfrm>
            <a:off x="0" y="609600"/>
            <a:ext cx="89296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Скорость пешехода  </a:t>
            </a:r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5км/ч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 </a:t>
            </a:r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км/ч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Во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сколько раз скорость 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велосипедиста больше скорости 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пешехода?</a:t>
            </a:r>
            <a:endParaRPr lang="ru-RU" sz="4000" b="1">
              <a:solidFill>
                <a:srgbClr val="002060"/>
              </a:solidFill>
              <a:latin typeface="Palatino Linotype" pitchFamily="18" charset="0"/>
            </a:endParaRPr>
          </a:p>
          <a:p>
            <a:pPr eaLnBrk="0" hangingPunct="0"/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в 2 раза;   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б) в 3 раза; </a:t>
            </a:r>
            <a:endParaRPr lang="en-US" sz="4400" b="1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в) в 4 раза;          г) на 15 км/ч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i="1">
              <a:solidFill>
                <a:srgbClr val="990033"/>
              </a:solidFill>
              <a:latin typeface="Palatino Linotype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491E4C-3400-467D-A9CA-2B655DA837E9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9"/>
          <p:cNvSpPr>
            <a:spLocks noChangeArrowheads="1"/>
          </p:cNvSpPr>
          <p:nvPr/>
        </p:nvSpPr>
        <p:spPr bwMode="auto">
          <a:xfrm>
            <a:off x="0" y="609600"/>
            <a:ext cx="89296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Скорость пешехода  </a:t>
            </a:r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5км/ч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скорость велосипедиста </a:t>
            </a:r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км/ч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Во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сколько раз скорость 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велосипедиста больше скорости </a:t>
            </a:r>
            <a:endParaRPr lang="en-US" sz="4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пешехода?</a:t>
            </a:r>
            <a:endParaRPr lang="ru-RU" sz="4000" b="1">
              <a:solidFill>
                <a:srgbClr val="002060"/>
              </a:solidFill>
              <a:latin typeface="Palatino Linotype" pitchFamily="18" charset="0"/>
            </a:endParaRPr>
          </a:p>
          <a:p>
            <a:pPr eaLnBrk="0" hangingPunct="0"/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а) в 2 раза;   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б) в 3 раза; </a:t>
            </a:r>
            <a:endParaRPr lang="en-US" sz="4400" b="1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в) в 4 раза;          г) на 15 км/ч</a:t>
            </a:r>
            <a:r>
              <a:rPr lang="ru-RU" sz="4400" b="1" i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i="1">
              <a:solidFill>
                <a:srgbClr val="990033"/>
              </a:solidFill>
              <a:latin typeface="Palatino Linotype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90DC96-0A3F-49BD-B252-716638BB3974}" type="datetime1">
              <a:rPr lang="ru-RU"/>
              <a:pPr>
                <a:defRPr/>
              </a:pPr>
              <a:t>09.06.2016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113</TotalTime>
  <Words>197</Words>
  <Application>Microsoft Office PowerPoint</Application>
  <PresentationFormat>Экран (4:3)</PresentationFormat>
  <Paragraphs>55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Palatino Linotype</vt:lpstr>
      <vt:lpstr>Arial</vt:lpstr>
      <vt:lpstr>Century Gothic</vt:lpstr>
      <vt:lpstr>Courier New</vt:lpstr>
      <vt:lpstr>Calibri</vt:lpstr>
      <vt:lpstr>Times New Roman</vt:lpstr>
      <vt:lpstr>Arial Black</vt:lpstr>
      <vt:lpstr>Corbel</vt:lpstr>
      <vt:lpstr>Book Antiqua</vt:lpstr>
      <vt:lpstr>Исполнительная</vt:lpstr>
      <vt:lpstr>Исполнительная</vt:lpstr>
      <vt:lpstr>Устный счет</vt:lpstr>
      <vt:lpstr>Найдите значение степени: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user</cp:lastModifiedBy>
  <cp:revision>9</cp:revision>
  <dcterms:created xsi:type="dcterms:W3CDTF">2015-11-30T19:24:05Z</dcterms:created>
  <dcterms:modified xsi:type="dcterms:W3CDTF">2016-06-09T12:38:16Z</dcterms:modified>
  <cp:contentStatus/>
</cp:coreProperties>
</file>